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8"/>
    <p:restoredTop sz="94689"/>
  </p:normalViewPr>
  <p:slideViewPr>
    <p:cSldViewPr snapToGrid="0" snapToObjects="1">
      <p:cViewPr>
        <p:scale>
          <a:sx n="51" d="100"/>
          <a:sy n="51" d="100"/>
        </p:scale>
        <p:origin x="1384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CD57B-A5B7-B249-A3DE-1AB2DE85459B}" type="datetimeFigureOut">
              <a:rPr lang="en-US" smtClean="0"/>
              <a:t>8/20/17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5803A-7068-134D-8E19-3BE5A9231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57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9E50-CA2D-CC47-9510-5223C627F02F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847-9026-BA49-A5CB-97F0A4A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1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9E50-CA2D-CC47-9510-5223C627F02F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847-9026-BA49-A5CB-97F0A4A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8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9E50-CA2D-CC47-9510-5223C627F02F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847-9026-BA49-A5CB-97F0A4A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6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9E50-CA2D-CC47-9510-5223C627F02F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847-9026-BA49-A5CB-97F0A4A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5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9E50-CA2D-CC47-9510-5223C627F02F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847-9026-BA49-A5CB-97F0A4A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0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9E50-CA2D-CC47-9510-5223C627F02F}" type="datetimeFigureOut">
              <a:rPr lang="en-US" smtClean="0"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847-9026-BA49-A5CB-97F0A4A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6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9E50-CA2D-CC47-9510-5223C627F02F}" type="datetimeFigureOut">
              <a:rPr lang="en-US" smtClean="0"/>
              <a:t>8/20/17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847-9026-BA49-A5CB-97F0A4A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6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9E50-CA2D-CC47-9510-5223C627F02F}" type="datetimeFigureOut">
              <a:rPr lang="en-US" smtClean="0"/>
              <a:t>8/20/17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847-9026-BA49-A5CB-97F0A4A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0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9E50-CA2D-CC47-9510-5223C627F02F}" type="datetimeFigureOut">
              <a:rPr lang="en-US" smtClean="0"/>
              <a:t>8/20/17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847-9026-BA49-A5CB-97F0A4A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3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9E50-CA2D-CC47-9510-5223C627F02F}" type="datetimeFigureOut">
              <a:rPr lang="en-US" smtClean="0"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847-9026-BA49-A5CB-97F0A4A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6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9E50-CA2D-CC47-9510-5223C627F02F}" type="datetimeFigureOut">
              <a:rPr lang="en-US" smtClean="0"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847-9026-BA49-A5CB-97F0A4A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9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F9E50-CA2D-CC47-9510-5223C627F02F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BD847-9026-BA49-A5CB-97F0A4AE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1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725214" y="1418897"/>
            <a:ext cx="5659820" cy="3153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446172" y="189187"/>
            <a:ext cx="2745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Name:  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213132"/>
            <a:ext cx="12192000" cy="84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89132" y="5076496"/>
            <a:ext cx="48873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After you finish, tape your ruler beneath this </a:t>
            </a:r>
            <a:r>
              <a:rPr lang="en-US" smtClean="0"/>
              <a:t>line.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8522" y="1954187"/>
            <a:ext cx="312683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Task One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48804" y="1954187"/>
            <a:ext cx="312683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Task Two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219087" y="1954187"/>
            <a:ext cx="312683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Task Three 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20947624">
            <a:off x="3419043" y="255083"/>
            <a:ext cx="4619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Chalkduster" charset="0"/>
                <a:ea typeface="Chalkduster" charset="0"/>
                <a:cs typeface="Chalkduster" charset="0"/>
              </a:rPr>
              <a:t>Measuring Activity </a:t>
            </a:r>
            <a:endParaRPr lang="en-US" sz="3200" dirty="0"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829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1418894" y="725214"/>
            <a:ext cx="5312982" cy="69368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472853" y="173421"/>
            <a:ext cx="4619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Name:  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213132"/>
            <a:ext cx="12192000" cy="84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89132" y="5076496"/>
            <a:ext cx="48873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After you finish, tape your ruler beneath this </a:t>
            </a:r>
            <a:r>
              <a:rPr lang="en-US" smtClean="0"/>
              <a:t>line.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8522" y="1954187"/>
            <a:ext cx="312683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Task One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48804" y="1954187"/>
            <a:ext cx="312683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Task Two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219087" y="1954187"/>
            <a:ext cx="312683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Task Three 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8522" y="172685"/>
            <a:ext cx="4619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merican Typewriter" charset="0"/>
                <a:ea typeface="American Typewriter" charset="0"/>
                <a:cs typeface="American Typewriter" charset="0"/>
              </a:rPr>
              <a:t>Measuring Activity </a:t>
            </a:r>
            <a:endParaRPr lang="en-US" sz="32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5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105400" y="1018204"/>
            <a:ext cx="5457496" cy="446689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87358" y="252249"/>
            <a:ext cx="4619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Name:  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213132"/>
            <a:ext cx="12192000" cy="84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89132" y="5076496"/>
            <a:ext cx="48873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After you finish, tape your ruler beneath this </a:t>
            </a:r>
            <a:r>
              <a:rPr lang="en-US" smtClean="0"/>
              <a:t>line.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8522" y="1954187"/>
            <a:ext cx="312683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Task One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48804" y="1954187"/>
            <a:ext cx="312683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Task Two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219087" y="1954187"/>
            <a:ext cx="312683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Task Three 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24908" y="731503"/>
            <a:ext cx="4619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pple Chancery" charset="0"/>
                <a:ea typeface="Apple Chancery" charset="0"/>
                <a:cs typeface="Apple Chancery" charset="0"/>
              </a:rPr>
              <a:t>Measuring Activity </a:t>
            </a:r>
            <a:endParaRPr lang="en-US" sz="32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9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72</Words>
  <Application>Microsoft Macintosh PowerPoint</Application>
  <PresentationFormat>Widescreen</PresentationFormat>
  <Paragraphs>99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American Typewriter</vt:lpstr>
      <vt:lpstr>Apple Chancery</vt:lpstr>
      <vt:lpstr>Calibri</vt:lpstr>
      <vt:lpstr>Calibri Light</vt:lpstr>
      <vt:lpstr>Chalkduster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Holwick</dc:creator>
  <cp:lastModifiedBy>Marcia Holwick</cp:lastModifiedBy>
  <cp:revision>2</cp:revision>
  <dcterms:created xsi:type="dcterms:W3CDTF">2017-08-20T22:54:04Z</dcterms:created>
  <dcterms:modified xsi:type="dcterms:W3CDTF">2017-08-20T23:11:48Z</dcterms:modified>
</cp:coreProperties>
</file>